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0"/>
  </p:notesMasterIdLst>
  <p:sldIdLst>
    <p:sldId id="4631" r:id="rId3"/>
    <p:sldId id="4122" r:id="rId4"/>
    <p:sldId id="4047" r:id="rId5"/>
    <p:sldId id="325" r:id="rId6"/>
    <p:sldId id="326" r:id="rId7"/>
    <p:sldId id="378" r:id="rId8"/>
    <p:sldId id="379" r:id="rId9"/>
    <p:sldId id="383" r:id="rId10"/>
    <p:sldId id="382" r:id="rId11"/>
    <p:sldId id="4741" r:id="rId12"/>
    <p:sldId id="4743" r:id="rId13"/>
    <p:sldId id="4744" r:id="rId14"/>
    <p:sldId id="4742" r:id="rId15"/>
    <p:sldId id="4508" r:id="rId16"/>
    <p:sldId id="4730" r:id="rId17"/>
    <p:sldId id="4509" r:id="rId18"/>
    <p:sldId id="47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ap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5" Type="http://schemas.openxmlformats.org/officeDocument/2006/relationships/hyperlink" Target="mailto:server@anubhavtrainings.com" TargetMode="External"/><Relationship Id="rId4" Type="http://schemas.openxmlformats.org/officeDocument/2006/relationships/hyperlink" Target="https://www.youtube.com/watch?v=v_xPlRumd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6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</a:t>
            </a:r>
            <a:r>
              <a:rPr lang="en-US"/>
              <a:t> }</a:t>
            </a:r>
            <a:endParaRPr lang="en-US" dirty="0"/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Expose APIs - Secure our data to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263986" y="760078"/>
            <a:ext cx="1166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SAP Cloud Connector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17C996-00A7-493E-999A-A462841A65A1}"/>
              </a:ext>
            </a:extLst>
          </p:cNvPr>
          <p:cNvSpPr/>
          <p:nvPr/>
        </p:nvSpPr>
        <p:spPr>
          <a:xfrm>
            <a:off x="8595360" y="3074126"/>
            <a:ext cx="2342606" cy="1288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On-premise</a:t>
            </a:r>
          </a:p>
          <a:p>
            <a:pPr algn="ctr"/>
            <a:r>
              <a:rPr lang="en-US" dirty="0"/>
              <a:t>BPC,BW,ECC,S/4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78F6A-911C-4ABF-88D9-46F7E245D6DB}"/>
              </a:ext>
            </a:extLst>
          </p:cNvPr>
          <p:cNvSpPr txBox="1"/>
          <p:nvPr/>
        </p:nvSpPr>
        <p:spPr>
          <a:xfrm>
            <a:off x="8656320" y="1344853"/>
            <a:ext cx="23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72BF7E-D751-4F7D-B134-97565B9389AE}"/>
              </a:ext>
            </a:extLst>
          </p:cNvPr>
          <p:cNvCxnSpPr/>
          <p:nvPr/>
        </p:nvCxnSpPr>
        <p:spPr>
          <a:xfrm>
            <a:off x="6601098" y="1245326"/>
            <a:ext cx="0" cy="524546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31E8E8-A30F-4966-8D27-E2875557DED4}"/>
              </a:ext>
            </a:extLst>
          </p:cNvPr>
          <p:cNvSpPr/>
          <p:nvPr/>
        </p:nvSpPr>
        <p:spPr>
          <a:xfrm>
            <a:off x="661851" y="3243943"/>
            <a:ext cx="2673523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BTP</a:t>
            </a:r>
          </a:p>
          <a:p>
            <a:pPr algn="ctr"/>
            <a:r>
              <a:rPr lang="en-US" dirty="0"/>
              <a:t>BAS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9E183-20FA-4B18-932A-9D5A0DFF24DA}"/>
              </a:ext>
            </a:extLst>
          </p:cNvPr>
          <p:cNvSpPr txBox="1"/>
          <p:nvPr/>
        </p:nvSpPr>
        <p:spPr>
          <a:xfrm>
            <a:off x="474617" y="1388145"/>
            <a:ext cx="23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F3E6E6-DA29-44C2-BB2B-988065FE2973}"/>
              </a:ext>
            </a:extLst>
          </p:cNvPr>
          <p:cNvSpPr/>
          <p:nvPr/>
        </p:nvSpPr>
        <p:spPr>
          <a:xfrm>
            <a:off x="5338354" y="3243943"/>
            <a:ext cx="2342606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by SSH</a:t>
            </a:r>
          </a:p>
          <a:p>
            <a:pPr algn="ctr"/>
            <a:r>
              <a:rPr lang="en-US" dirty="0"/>
              <a:t>SAP Cloud Connector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37A9F-0560-4E20-A6B1-B97687668EF2}"/>
              </a:ext>
            </a:extLst>
          </p:cNvPr>
          <p:cNvSpPr txBox="1"/>
          <p:nvPr/>
        </p:nvSpPr>
        <p:spPr>
          <a:xfrm>
            <a:off x="95794" y="4450080"/>
            <a:ext cx="929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What is cloud connector?</a:t>
            </a:r>
          </a:p>
          <a:p>
            <a:pPr marL="342900" indent="-342900">
              <a:buAutoNum type="arabicPeriod"/>
            </a:pPr>
            <a:r>
              <a:rPr lang="en-US" dirty="0"/>
              <a:t>On-premise connectivity</a:t>
            </a:r>
          </a:p>
          <a:p>
            <a:pPr marL="342900" indent="-342900">
              <a:buAutoNum type="arabicPeriod"/>
            </a:pPr>
            <a:r>
              <a:rPr lang="en-US" dirty="0"/>
              <a:t>How to build a Fiori App on BAS using On-premise?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1A2F187-6F61-4355-B00F-DDD805252DCE}"/>
              </a:ext>
            </a:extLst>
          </p:cNvPr>
          <p:cNvSpPr/>
          <p:nvPr/>
        </p:nvSpPr>
        <p:spPr>
          <a:xfrm>
            <a:off x="3257006" y="3332704"/>
            <a:ext cx="2072629" cy="70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4A0DAF9-8332-47A3-A61B-4807F8A67731}"/>
              </a:ext>
            </a:extLst>
          </p:cNvPr>
          <p:cNvSpPr/>
          <p:nvPr/>
        </p:nvSpPr>
        <p:spPr>
          <a:xfrm flipH="1">
            <a:off x="7498082" y="3332704"/>
            <a:ext cx="1467405" cy="70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38074F-0604-4AD3-8842-46534984A287}"/>
              </a:ext>
            </a:extLst>
          </p:cNvPr>
          <p:cNvSpPr/>
          <p:nvPr/>
        </p:nvSpPr>
        <p:spPr>
          <a:xfrm>
            <a:off x="5338354" y="2751909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C6A07-DE51-4716-84BB-7D15F47A1E80}"/>
              </a:ext>
            </a:extLst>
          </p:cNvPr>
          <p:cNvSpPr/>
          <p:nvPr/>
        </p:nvSpPr>
        <p:spPr>
          <a:xfrm>
            <a:off x="3326684" y="3176983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B1A47C-39C0-41A7-8F96-D7A44FC69F1F}"/>
              </a:ext>
            </a:extLst>
          </p:cNvPr>
          <p:cNvSpPr/>
          <p:nvPr/>
        </p:nvSpPr>
        <p:spPr>
          <a:xfrm>
            <a:off x="7929157" y="3138602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843A7A-84DA-4F6A-9195-2A9643E3891B}"/>
              </a:ext>
            </a:extLst>
          </p:cNvPr>
          <p:cNvSpPr/>
          <p:nvPr/>
        </p:nvSpPr>
        <p:spPr>
          <a:xfrm>
            <a:off x="455035" y="2953545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3DAC-66BB-42CC-84FC-F08BACA3EB6C}"/>
              </a:ext>
            </a:extLst>
          </p:cNvPr>
          <p:cNvSpPr/>
          <p:nvPr/>
        </p:nvSpPr>
        <p:spPr>
          <a:xfrm>
            <a:off x="3037341" y="1673440"/>
            <a:ext cx="3058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mys4hanaserver.company.com</a:t>
            </a:r>
          </a:p>
          <a:p>
            <a:r>
              <a:rPr lang="en-US" dirty="0"/>
              <a:t>8021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39585-4DFE-42A1-A502-118E1B8862F5}"/>
              </a:ext>
            </a:extLst>
          </p:cNvPr>
          <p:cNvSpPr/>
          <p:nvPr/>
        </p:nvSpPr>
        <p:spPr>
          <a:xfrm>
            <a:off x="5853787" y="55104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https://help.sap.com/viewer/cca91383641e40ffbe03bdc78f00f681/Cloud/en-US/e54cc8fbbb571014beb5caaf6aa31280.html</a:t>
            </a:r>
          </a:p>
        </p:txBody>
      </p:sp>
    </p:spTree>
    <p:extLst>
      <p:ext uri="{BB962C8B-B14F-4D97-AF65-F5344CB8AC3E}">
        <p14:creationId xmlns:p14="http://schemas.microsoft.com/office/powerpoint/2010/main" val="294061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259873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/>
              <a:t>If I already have a functionality in my core, how can I reuse?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Pre-requisite- Create OData Services on top of your ABAP code/ BAPIs, Workflows, BOPF, CDS, BADIs, Exits</a:t>
            </a:r>
          </a:p>
          <a:p>
            <a:r>
              <a:rPr lang="en-US" dirty="0"/>
              <a:t>Recommend – ABAP on HANA (CDS based OData Services) + UI5 and OData Training (SEGW based Free style services) + Third Party (.NET, legacy, Java Based portal – REST Services)</a:t>
            </a:r>
          </a:p>
          <a:p>
            <a:r>
              <a:rPr lang="en-US" dirty="0"/>
              <a:t>SAP Standard – SAP Delivers lots of ERP Functionality, SAP Started delivering read-to-use out-of-box APIs – SOAP, ODataV2, ODataV4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https://api.sap.com</a:t>
            </a:r>
            <a:endParaRPr lang="en-US" dirty="0"/>
          </a:p>
          <a:p>
            <a:r>
              <a:rPr lang="en-US" dirty="0"/>
              <a:t>SAP Business API HUB – Central place for all the offered APIs for integration purpose.</a:t>
            </a:r>
          </a:p>
          <a:p>
            <a:r>
              <a:rPr lang="en-US" dirty="0"/>
              <a:t>Difference between SOAP and OData</a:t>
            </a:r>
          </a:p>
          <a:p>
            <a:r>
              <a:rPr lang="en-US" dirty="0">
                <a:hlinkClick r:id="rId4"/>
              </a:rPr>
              <a:t>https://www.youtube.com/watch?v=v_xPlRumdbE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Server access for S/4HANA for your learning on demand</a:t>
            </a:r>
          </a:p>
          <a:p>
            <a:r>
              <a:rPr lang="en-US" dirty="0">
                <a:hlinkClick r:id="rId5"/>
              </a:rPr>
              <a:t>server@anubhavtrainings.com</a:t>
            </a:r>
            <a:endParaRPr lang="en-US" dirty="0"/>
          </a:p>
          <a:p>
            <a:r>
              <a:rPr lang="en-US" dirty="0"/>
              <a:t>Cost 2500 INR per month per user / 40 USD</a:t>
            </a:r>
          </a:p>
          <a:p>
            <a:r>
              <a:rPr lang="en-US" dirty="0"/>
              <a:t>Latest S/4HANA service to build CDS Views, Fiori Apps, Integrations</a:t>
            </a:r>
          </a:p>
        </p:txBody>
      </p:sp>
    </p:spTree>
    <p:extLst>
      <p:ext uri="{BB962C8B-B14F-4D97-AF65-F5344CB8AC3E}">
        <p14:creationId xmlns:p14="http://schemas.microsoft.com/office/powerpoint/2010/main" val="370252573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6637</TotalTime>
  <Words>1054</Words>
  <Application>Microsoft Office PowerPoint</Application>
  <PresentationFormat>Widescreen</PresentationFormat>
  <Paragraphs>164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5799</cp:revision>
  <dcterms:created xsi:type="dcterms:W3CDTF">2020-10-03T07:29:13Z</dcterms:created>
  <dcterms:modified xsi:type="dcterms:W3CDTF">2022-07-28T17:57:17Z</dcterms:modified>
</cp:coreProperties>
</file>